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8" r:id="rId3"/>
    <p:sldId id="266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204700" cy="70215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34" y="-102"/>
      </p:cViewPr>
      <p:guideLst>
        <p:guide orient="horz" pos="2212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AAD40-199B-4946-9106-8D5D120B3E14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D114C-3521-4A9A-A8C3-47DA08B2E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6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D114C-3521-4A9A-A8C3-47DA08B2E10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4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352" y="2181221"/>
            <a:ext cx="10373996" cy="15050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706" y="3978859"/>
            <a:ext cx="8543290" cy="17943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32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8408" y="487605"/>
            <a:ext cx="2746058" cy="10377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487605"/>
            <a:ext cx="8034761" cy="10377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66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6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87" y="4511974"/>
            <a:ext cx="10373996" cy="139455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87" y="2976019"/>
            <a:ext cx="10373996" cy="153595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5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6" y="2837862"/>
            <a:ext cx="5390409" cy="80276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055" y="2837862"/>
            <a:ext cx="5390409" cy="80276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77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81186"/>
            <a:ext cx="10984230" cy="117025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71715"/>
            <a:ext cx="5392529" cy="6550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226731"/>
            <a:ext cx="5392529" cy="40454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9820" y="1571715"/>
            <a:ext cx="5394647" cy="6550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9820" y="2226731"/>
            <a:ext cx="5394647" cy="40454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1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3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37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9561"/>
            <a:ext cx="4015263" cy="11897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1699" y="279562"/>
            <a:ext cx="6822767" cy="59926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6" y="1469317"/>
            <a:ext cx="4015263" cy="48029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66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206" y="4915060"/>
            <a:ext cx="7322820" cy="580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2206" y="627385"/>
            <a:ext cx="7322820" cy="42129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2206" y="5495310"/>
            <a:ext cx="7322820" cy="8240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09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0236" y="281186"/>
            <a:ext cx="10984230" cy="1170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6" y="1638353"/>
            <a:ext cx="10984230" cy="463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236" y="6507904"/>
            <a:ext cx="2847763" cy="373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ACFDC-4D01-4392-9CD2-38D00203A0FB}" type="datetimeFigureOut">
              <a:rPr lang="en-IN" smtClean="0"/>
              <a:t>01-01-2022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9939" y="6507904"/>
            <a:ext cx="3864822" cy="373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6703" y="6507904"/>
            <a:ext cx="2847763" cy="373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504CF-ED6D-4520-9090-D095CC678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1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8.gif"/><Relationship Id="rId5" Type="http://schemas.openxmlformats.org/officeDocument/2006/relationships/image" Target="../media/image11.png"/><Relationship Id="rId15" Type="http://schemas.openxmlformats.org/officeDocument/2006/relationships/image" Target="../media/image20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9742" y="975370"/>
            <a:ext cx="5256584" cy="951210"/>
            <a:chOff x="629742" y="918468"/>
            <a:chExt cx="5256584" cy="951210"/>
          </a:xfrm>
        </p:grpSpPr>
        <p:sp>
          <p:nvSpPr>
            <p:cNvPr id="3" name="Round Diagonal Corner Rectangle 2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ound Diagonal Corner Rectangle 3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I</a:t>
              </a:r>
              <a:r>
                <a:rPr lang="en-US" sz="3600" b="1" dirty="0" smtClean="0">
                  <a:solidFill>
                    <a:srgbClr val="7030A0"/>
                  </a:solidFill>
                </a:rPr>
                <a:t>ntroduction</a:t>
              </a:r>
              <a:endParaRPr lang="en-IN" sz="3600" b="1" dirty="0">
                <a:solidFill>
                  <a:srgbClr val="7030A0"/>
                </a:solidFill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srgbClr val="7030A0"/>
                  </a:solidFill>
                </a:rPr>
                <a:t>1</a:t>
              </a:r>
              <a:endParaRPr lang="en-IN" sz="4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42" y="2214612"/>
            <a:ext cx="5256584" cy="951210"/>
            <a:chOff x="629742" y="918468"/>
            <a:chExt cx="5256584" cy="951210"/>
          </a:xfrm>
        </p:grpSpPr>
        <p:sp>
          <p:nvSpPr>
            <p:cNvPr id="12" name="Round Diagonal Corner Rectangle 11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ound Diagonal Corner Rectangle 12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Fundanmentals</a:t>
              </a:r>
              <a:endParaRPr lang="en-IN" sz="2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en-IN" sz="4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9742" y="3510756"/>
            <a:ext cx="5256584" cy="951210"/>
            <a:chOff x="629742" y="918468"/>
            <a:chExt cx="5256584" cy="951210"/>
          </a:xfrm>
        </p:grpSpPr>
        <p:sp>
          <p:nvSpPr>
            <p:cNvPr id="16" name="Round Diagonal Corner Rectangle 15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ound Diagonal Corner Rectangle 16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rgbClr val="00B0F0"/>
                  </a:solidFill>
                </a:rPr>
                <a:t>Type Conversion</a:t>
              </a:r>
              <a:endParaRPr lang="en-IN" sz="2800" b="1" dirty="0">
                <a:solidFill>
                  <a:srgbClr val="00B0F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F0"/>
                  </a:solidFill>
                </a:rPr>
                <a:t>3</a:t>
              </a:r>
              <a:endParaRPr lang="en-IN" sz="40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42" y="4806900"/>
            <a:ext cx="5256584" cy="951210"/>
            <a:chOff x="629742" y="918468"/>
            <a:chExt cx="5256584" cy="951210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ound Diagonal Corner Rectangle 20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</a:rPr>
                <a:t>Functions</a:t>
              </a:r>
              <a:endParaRPr lang="en-IN" sz="3600" b="1" dirty="0">
                <a:solidFill>
                  <a:srgbClr val="92D05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accent3"/>
                  </a:solidFill>
                </a:rPr>
                <a:t>4</a:t>
              </a:r>
              <a:endParaRPr lang="en-IN" sz="4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62390" y="1005582"/>
            <a:ext cx="5256584" cy="951210"/>
            <a:chOff x="629742" y="918468"/>
            <a:chExt cx="5256584" cy="951210"/>
          </a:xfrm>
        </p:grpSpPr>
        <p:sp>
          <p:nvSpPr>
            <p:cNvPr id="24" name="Round Diagonal Corner Rectangle 23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accent5">
                      <a:lumMod val="75000"/>
                    </a:schemeClr>
                  </a:solidFill>
                </a:rPr>
                <a:t>Regular Expressions</a:t>
              </a:r>
              <a:endParaRPr lang="en-IN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</a:rPr>
                <a:t>4</a:t>
              </a:r>
              <a:endParaRPr lang="en-IN" sz="4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0788" y="2199506"/>
            <a:ext cx="5256584" cy="951210"/>
            <a:chOff x="629742" y="918468"/>
            <a:chExt cx="5256584" cy="951210"/>
          </a:xfrm>
        </p:grpSpPr>
        <p:sp>
          <p:nvSpPr>
            <p:cNvPr id="32" name="Round Diagonal Corner Rectangle 31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ound Diagonal Corner Rectangle 32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C00000"/>
                  </a:solidFill>
                </a:rPr>
                <a:t>5</a:t>
              </a:r>
              <a:endParaRPr lang="en-IN" sz="4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99186" y="3423642"/>
            <a:ext cx="5256584" cy="951210"/>
            <a:chOff x="629742" y="918468"/>
            <a:chExt cx="5256584" cy="951210"/>
          </a:xfrm>
        </p:grpSpPr>
        <p:sp>
          <p:nvSpPr>
            <p:cNvPr id="36" name="Round Diagonal Corner Rectangle 35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ound Diagonal Corner Rectangle 36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600" b="1" dirty="0">
                <a:solidFill>
                  <a:schemeClr val="tx2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en-IN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67584" y="4791794"/>
            <a:ext cx="5256584" cy="951210"/>
            <a:chOff x="629742" y="918468"/>
            <a:chExt cx="5256584" cy="951210"/>
          </a:xfrm>
        </p:grpSpPr>
        <p:sp>
          <p:nvSpPr>
            <p:cNvPr id="40" name="Round Diagonal Corner Rectangle 39"/>
            <p:cNvSpPr/>
            <p:nvPr/>
          </p:nvSpPr>
          <p:spPr>
            <a:xfrm>
              <a:off x="1997894" y="972244"/>
              <a:ext cx="3888432" cy="8640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ound Diagonal Corner Rectangle 40"/>
            <p:cNvSpPr/>
            <p:nvPr/>
          </p:nvSpPr>
          <p:spPr>
            <a:xfrm>
              <a:off x="1997894" y="918468"/>
              <a:ext cx="3888432" cy="71169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>
              <a:off x="629742" y="1005582"/>
              <a:ext cx="936104" cy="8640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7</a:t>
              </a:r>
              <a:endParaRPr lang="en-IN" sz="4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222030" y="0"/>
            <a:ext cx="5472608" cy="774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Agenda of JavaScript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3918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Fundamentals of JavaScript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GitHub - angular/angular: The modern web developer's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2069903" y="1748928"/>
            <a:ext cx="2736304" cy="468052"/>
            <a:chOff x="5742310" y="1172840"/>
            <a:chExt cx="2736304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" name="Oval 8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18374" y="1172840"/>
              <a:ext cx="2160240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Variables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55466" y="2322648"/>
            <a:ext cx="2736304" cy="468052"/>
            <a:chOff x="5742310" y="1172840"/>
            <a:chExt cx="2736304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18374" y="1172840"/>
              <a:ext cx="2160240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Constants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69903" y="2934716"/>
            <a:ext cx="3312367" cy="468052"/>
            <a:chOff x="5742310" y="1172840"/>
            <a:chExt cx="3312367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318374" y="1172840"/>
              <a:ext cx="2736303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Data Types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69903" y="3546784"/>
            <a:ext cx="2160240" cy="468052"/>
            <a:chOff x="5742310" y="1172840"/>
            <a:chExt cx="2160240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318374" y="1172840"/>
              <a:ext cx="1584176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Objects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27" name="Straight Connector 26"/>
          <p:cNvCxnSpPr>
            <a:stCxn id="9" idx="4"/>
            <a:endCxn id="19" idx="0"/>
          </p:cNvCxnSpPr>
          <p:nvPr/>
        </p:nvCxnSpPr>
        <p:spPr>
          <a:xfrm flipH="1">
            <a:off x="2235485" y="2142628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235485" y="2718692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249923" y="3366788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084340" y="4125192"/>
            <a:ext cx="3297930" cy="468052"/>
            <a:chOff x="5742310" y="1172840"/>
            <a:chExt cx="3297930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" name="Oval 31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318373" y="1172840"/>
              <a:ext cx="2721867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Arrays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110463" y="1710556"/>
            <a:ext cx="1800201" cy="468052"/>
            <a:chOff x="5742310" y="1172840"/>
            <a:chExt cx="1800201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Oval 34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318375" y="1172840"/>
              <a:ext cx="1224136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Function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24900" y="2322624"/>
            <a:ext cx="2433835" cy="468052"/>
            <a:chOff x="5742310" y="1172840"/>
            <a:chExt cx="2433835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8" name="Oval 37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318374" y="1172840"/>
              <a:ext cx="1857771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Conditional Statement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124900" y="2934692"/>
            <a:ext cx="4666082" cy="468052"/>
            <a:chOff x="5742310" y="1172840"/>
            <a:chExt cx="4666082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18373" y="1172840"/>
              <a:ext cx="4090019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Loops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 flipH="1">
            <a:off x="7290482" y="2106600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290483" y="2718692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64360" y="3942852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7110464" y="3549104"/>
            <a:ext cx="4666082" cy="468052"/>
            <a:chOff x="5742310" y="1172840"/>
            <a:chExt cx="4666082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8" name="Oval 47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318373" y="1172840"/>
              <a:ext cx="4090019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Switch Case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H="1">
            <a:off x="7276047" y="3333104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21830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Variables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GitHub - angular/angular: The modern web developer's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2501950" y="1998588"/>
            <a:ext cx="8568952" cy="2592288"/>
            <a:chOff x="2501950" y="1998588"/>
            <a:chExt cx="8568952" cy="2592288"/>
          </a:xfrm>
        </p:grpSpPr>
        <p:sp>
          <p:nvSpPr>
            <p:cNvPr id="3" name="Rounded Rectangle 2"/>
            <p:cNvSpPr/>
            <p:nvPr/>
          </p:nvSpPr>
          <p:spPr>
            <a:xfrm>
              <a:off x="2501950" y="1998588"/>
              <a:ext cx="8568952" cy="2592288"/>
            </a:xfrm>
            <a:prstGeom prst="roundRect">
              <a:avLst/>
            </a:prstGeom>
            <a:solidFill>
              <a:srgbClr val="3262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61990" y="2286620"/>
              <a:ext cx="2376264" cy="20162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598294" y="2286620"/>
              <a:ext cx="2376264" cy="20162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262590" y="2286620"/>
              <a:ext cx="2376264" cy="20162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10062" y="3006700"/>
              <a:ext cx="648072" cy="6480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3510062" y="2862684"/>
              <a:ext cx="648072" cy="2880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3510062" y="3510756"/>
              <a:ext cx="648072" cy="2880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110462" y="4806900"/>
            <a:ext cx="2340260" cy="12241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Syntax: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= 15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let age;</a:t>
            </a:r>
          </a:p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 = 12;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6426" y="1278508"/>
            <a:ext cx="2564668" cy="54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Memory Location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1790" y="0"/>
            <a:ext cx="10782870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Supports of JavaScript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718" y="1700082"/>
            <a:ext cx="5832648" cy="3456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Object-based Scripting Language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supports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poymorphism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encapsulation and to some extent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inhertance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well</a:t>
            </a:r>
          </a:p>
          <a:p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JavaScript runs in a </a:t>
            </a:r>
            <a:r>
              <a:rPr lang="en-US" sz="2400" b="1" dirty="0" err="1" smtClean="0">
                <a:solidFill>
                  <a:schemeClr val="tx1"/>
                </a:solidFill>
              </a:rPr>
              <a:t>Broweser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 can execute not only in the browser buy also on the server and device which has  a JavaScript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Engin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95256" y="1700082"/>
            <a:ext cx="5711750" cy="3621345"/>
            <a:chOff x="6295256" y="1700082"/>
            <a:chExt cx="5711750" cy="3621345"/>
          </a:xfrm>
        </p:grpSpPr>
        <p:pic>
          <p:nvPicPr>
            <p:cNvPr id="8196" name="Picture 4" descr="JavaScript and Object-Oriented Programming - Rainer Hahneka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4" r="4424"/>
            <a:stretch/>
          </p:blipFill>
          <p:spPr bwMode="auto">
            <a:xfrm>
              <a:off x="6295256" y="1700082"/>
              <a:ext cx="5711750" cy="362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41 People Package Vector Clipart PNG AI Human Person | Etsy | Vector  illustration people, People illustration, Man illustrati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74" t="8312" r="37405" b="61129"/>
            <a:stretch/>
          </p:blipFill>
          <p:spPr bwMode="auto">
            <a:xfrm>
              <a:off x="8358205" y="3510755"/>
              <a:ext cx="1848601" cy="181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 descr="How to get a cutting-edge web browser | Computerwor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56" y="1638548"/>
            <a:ext cx="5711750" cy="368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3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73958" y="0"/>
            <a:ext cx="7848872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WHAT IS JAVASCRIPT ?</a:t>
            </a:r>
            <a:endParaRPr lang="en-IN" sz="60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Javascript Logo Vector (.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662" y="1638548"/>
            <a:ext cx="2514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5726" y="1998588"/>
            <a:ext cx="6961569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Javascript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  a high level, interpreted, programming language used to make web page more interactive . It let’s you implement complex and beautiful things/design on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web page.</a:t>
            </a:r>
            <a:endParaRPr lang="en-IN" sz="2800" b="1" dirty="0">
              <a:solidFill>
                <a:schemeClr val="tx1"/>
              </a:solidFill>
            </a:endParaRPr>
          </a:p>
        </p:txBody>
      </p:sp>
      <p:pic>
        <p:nvPicPr>
          <p:cNvPr id="4100" name="Picture 4" descr="Art Coding GIF by J.B. Kinar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95" y="918468"/>
            <a:ext cx="472334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326486" y="5526980"/>
            <a:ext cx="4844156" cy="5760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Any Query put ?</a:t>
            </a:r>
            <a:endParaRPr lang="en-IN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73958" y="0"/>
            <a:ext cx="7848872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WHAT IS JAVASCRIPT ?</a:t>
            </a:r>
            <a:endParaRPr lang="en-IN" sz="60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Javascript Logo Vector (.SVG)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71" y="1549449"/>
            <a:ext cx="864096" cy="9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ebsite Creation: iteBasic – IteGraphic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66" y="2178607"/>
            <a:ext cx="3384376" cy="234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ding for Kids | Game-Based Programming | CodeMonke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50" y="1206500"/>
            <a:ext cx="3532460" cy="35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6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1790" y="0"/>
            <a:ext cx="10782870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What are used JavaScript</a:t>
            </a:r>
            <a:endParaRPr lang="en-IN" sz="6000" b="1" dirty="0">
              <a:solidFill>
                <a:srgbClr val="C00000"/>
              </a:solidFill>
            </a:endParaRPr>
          </a:p>
        </p:txBody>
      </p:sp>
      <p:pic>
        <p:nvPicPr>
          <p:cNvPr id="9218" name="Picture 2" descr="Uses of JavaScript - JavaScript 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6" y="1170495"/>
            <a:ext cx="694566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lock in JavaScript displaying current date and time with refresh rate of 1  s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65" y="2017983"/>
            <a:ext cx="3044083" cy="29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60 Free CSS Popup Window Dialog Box 2022 - freshDesignwe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3851" b="6399"/>
          <a:stretch/>
        </p:blipFill>
        <p:spPr bwMode="auto">
          <a:xfrm>
            <a:off x="7176644" y="1789840"/>
            <a:ext cx="4939257" cy="32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isplaying the Current/Live Date &amp;amp; Time on a Web Page [JavaScript Tutorial]  - YouT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22" y="1803805"/>
            <a:ext cx="493925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JavaScript Window close method - javatpoi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22" y="1789840"/>
            <a:ext cx="4885808" cy="32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Using Your Browser to Diagnose JavaScript Errors | WordPress.or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44" y="1782564"/>
            <a:ext cx="4921301" cy="32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JavaScript change Event - javatpoi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34" y="1803805"/>
            <a:ext cx="4877796" cy="319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ebsite Creation: iteBasic – IteGraphics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34" y="1825558"/>
            <a:ext cx="4877796" cy="317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rogressive Enhancement: Past, Present, and Future [Article] | Treehouse  Blo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86" y="1760883"/>
            <a:ext cx="5022839" cy="324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0" descr="Using Javascript to manipulate HTML elements via the DOM | by Kabir Nazir | 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240" name="Picture 24" descr="How to Add and Use JavaScript Code in HTML - Tutorial Fund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22" y="1809067"/>
            <a:ext cx="5062503" cy="31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ow to make dynamic drop down menu in php mysql - YouTu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16" y="1825041"/>
            <a:ext cx="5056686" cy="31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JavaScript Client-side Form Validation - YouTub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39" y="1850493"/>
            <a:ext cx="5013106" cy="310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3918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What can Do JavaScript </a:t>
            </a:r>
            <a:endParaRPr lang="en-IN" sz="6000" b="1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" y="1045765"/>
            <a:ext cx="4374158" cy="4985271"/>
            <a:chOff x="1" y="1045765"/>
            <a:chExt cx="4374158" cy="4985271"/>
          </a:xfrm>
        </p:grpSpPr>
        <p:pic>
          <p:nvPicPr>
            <p:cNvPr id="10242" name="Picture 2" descr="web gif | Web design, Web design tips, Web app design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045765"/>
              <a:ext cx="4374158" cy="498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73758" y="5454972"/>
              <a:ext cx="2871663" cy="570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Web Application</a:t>
              </a:r>
              <a:endPara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82755" y="1045764"/>
            <a:ext cx="4161594" cy="5129288"/>
            <a:chOff x="4382755" y="1045764"/>
            <a:chExt cx="3879836" cy="5129288"/>
          </a:xfrm>
        </p:grpSpPr>
        <p:pic>
          <p:nvPicPr>
            <p:cNvPr id="10244" name="Picture 4" descr="AirbnbPresentation —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755" y="1045764"/>
              <a:ext cx="3879836" cy="498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518175" y="5470377"/>
              <a:ext cx="3744416" cy="7046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Smart Watches</a:t>
              </a:r>
              <a:endPara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06606" y="1045764"/>
            <a:ext cx="3781537" cy="4985272"/>
            <a:chOff x="7959044" y="1045764"/>
            <a:chExt cx="4229100" cy="4985272"/>
          </a:xfrm>
        </p:grpSpPr>
        <p:pic>
          <p:nvPicPr>
            <p:cNvPr id="10246" name="Picture 6" descr="Mylivewallpapers.com-Arcade GIF | Gfycat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044" y="1045764"/>
              <a:ext cx="4229100" cy="498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262590" y="5454972"/>
              <a:ext cx="3744416" cy="511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Games</a:t>
              </a:r>
              <a:endParaRPr lang="en-IN" sz="24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86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3918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JavaScript Frameworks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GitHub - angular/angular: The modern web developer's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268" name="Picture 4" descr="File:Angular full color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4" y="1381720"/>
            <a:ext cx="1761927" cy="17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act (JavaScript library) - Wikipedi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8533" r="17377" b="7234"/>
          <a:stretch/>
        </p:blipFill>
        <p:spPr bwMode="auto">
          <a:xfrm>
            <a:off x="3438054" y="3510755"/>
            <a:ext cx="195738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Vuejs, original, wordmark, logo Free Icon of Dev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18" y="1782564"/>
            <a:ext cx="2291582" cy="229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Jquery PNG Images, Jquery Clipart Free Download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14" y="2502644"/>
            <a:ext cx="2952750" cy="29337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3918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Relation B/w html, </a:t>
            </a:r>
            <a:r>
              <a:rPr lang="en-US" sz="6000" b="1" dirty="0" err="1" smtClean="0">
                <a:solidFill>
                  <a:srgbClr val="C00000"/>
                </a:solidFill>
              </a:rPr>
              <a:t>css</a:t>
            </a:r>
            <a:r>
              <a:rPr lang="en-US" sz="6000" b="1" dirty="0" smtClean="0">
                <a:solidFill>
                  <a:srgbClr val="C00000"/>
                </a:solidFill>
              </a:rPr>
              <a:t> &amp; </a:t>
            </a:r>
            <a:r>
              <a:rPr lang="en-US" sz="6000" b="1" dirty="0" err="1" smtClean="0">
                <a:solidFill>
                  <a:srgbClr val="C00000"/>
                </a:solidFill>
              </a:rPr>
              <a:t>js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GitHub - angular/angular: The modern web developer's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" name="Group 2"/>
          <p:cNvGrpSpPr/>
          <p:nvPr/>
        </p:nvGrpSpPr>
        <p:grpSpPr>
          <a:xfrm>
            <a:off x="96180" y="918468"/>
            <a:ext cx="3773922" cy="5184576"/>
            <a:chOff x="0" y="918468"/>
            <a:chExt cx="3773922" cy="5184576"/>
          </a:xfrm>
        </p:grpSpPr>
        <p:sp>
          <p:nvSpPr>
            <p:cNvPr id="2" name="Rectangle 1"/>
            <p:cNvSpPr/>
            <p:nvPr/>
          </p:nvSpPr>
          <p:spPr>
            <a:xfrm>
              <a:off x="0" y="918468"/>
              <a:ext cx="3773922" cy="5184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2" descr="HTML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822" y="1422524"/>
              <a:ext cx="1296144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014118" y="918468"/>
            <a:ext cx="3888432" cy="5184576"/>
            <a:chOff x="3942110" y="918468"/>
            <a:chExt cx="3888432" cy="5184576"/>
          </a:xfrm>
        </p:grpSpPr>
        <p:sp>
          <p:nvSpPr>
            <p:cNvPr id="13" name="Rectangle 12"/>
            <p:cNvSpPr/>
            <p:nvPr/>
          </p:nvSpPr>
          <p:spPr>
            <a:xfrm>
              <a:off x="3942110" y="918468"/>
              <a:ext cx="3888432" cy="51845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4" descr="CSS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828" y="1350517"/>
              <a:ext cx="1138522" cy="160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118574" y="918468"/>
            <a:ext cx="3942110" cy="5184576"/>
            <a:chOff x="8046566" y="918468"/>
            <a:chExt cx="3942110" cy="5184576"/>
          </a:xfrm>
        </p:grpSpPr>
        <p:sp>
          <p:nvSpPr>
            <p:cNvPr id="14" name="Rectangle 13"/>
            <p:cNvSpPr/>
            <p:nvPr/>
          </p:nvSpPr>
          <p:spPr>
            <a:xfrm>
              <a:off x="8046566" y="918468"/>
              <a:ext cx="3942110" cy="51845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6" descr="File:Javascript-shield.svg - Wikimedia Comm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7" y="1303465"/>
              <a:ext cx="1156215" cy="163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96180" y="3150716"/>
            <a:ext cx="3773921" cy="273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Hypertext Markup Language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 standardized system for tagging text files to achieve font,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colour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graphic, and hyperlink effects on World Wide Web pages.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7194" y="2903066"/>
            <a:ext cx="3773921" cy="273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Stands for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en-US" sz="2400" b="1" dirty="0">
                <a:solidFill>
                  <a:schemeClr val="tx1"/>
                </a:solidFill>
              </a:rPr>
              <a:t>Cascading Style Sheet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." Cascading style sheets are used to format the layout of Web pages.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62590" y="3222724"/>
            <a:ext cx="3773921" cy="273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object-oriented computer programming language commonly used to create interactive effects within web browsers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23" y="2435624"/>
            <a:ext cx="541862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700" cy="7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3918" y="0"/>
            <a:ext cx="8856984" cy="91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</a:rPr>
              <a:t>Benefits of JavaScript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GitHub - angular/angular: The modern web developer's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4748635" y="1172840"/>
            <a:ext cx="2736304" cy="468052"/>
            <a:chOff x="5742310" y="1172840"/>
            <a:chExt cx="2736304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" name="Oval 8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18374" y="1172840"/>
              <a:ext cx="2160240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Trust is everything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34198" y="1746560"/>
            <a:ext cx="2736304" cy="468052"/>
            <a:chOff x="5742310" y="1172840"/>
            <a:chExt cx="2736304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18374" y="1172840"/>
              <a:ext cx="2160240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Client-Site Worker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48635" y="2358628"/>
            <a:ext cx="3312367" cy="468052"/>
            <a:chOff x="5742310" y="1172840"/>
            <a:chExt cx="3312367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318374" y="1172840"/>
              <a:ext cx="2736303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Completely </a:t>
              </a:r>
              <a:r>
                <a:rPr lang="en-US" b="1" dirty="0" err="1" smtClean="0">
                  <a:solidFill>
                    <a:schemeClr val="bg1">
                      <a:lumMod val="50000"/>
                    </a:schemeClr>
                  </a:solidFill>
                </a:rPr>
                <a:t>indepentdent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48635" y="2970696"/>
            <a:ext cx="2160240" cy="468052"/>
            <a:chOff x="5742310" y="1172840"/>
            <a:chExt cx="2160240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318374" y="1172840"/>
              <a:ext cx="1584176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Easy to Learn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27" name="Straight Connector 26"/>
          <p:cNvCxnSpPr>
            <a:stCxn id="9" idx="4"/>
            <a:endCxn id="19" idx="0"/>
          </p:cNvCxnSpPr>
          <p:nvPr/>
        </p:nvCxnSpPr>
        <p:spPr>
          <a:xfrm flipH="1">
            <a:off x="4914217" y="1566540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914217" y="2142604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28655" y="2790700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763072" y="3549104"/>
            <a:ext cx="3297930" cy="468052"/>
            <a:chOff x="5742310" y="1172840"/>
            <a:chExt cx="3297930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" name="Oval 31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318373" y="1172840"/>
              <a:ext cx="2721867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Powerful as nothing else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8635" y="4122824"/>
            <a:ext cx="1800201" cy="468052"/>
            <a:chOff x="5742310" y="1172840"/>
            <a:chExt cx="1800201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Oval 34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318375" y="1172840"/>
              <a:ext cx="1224136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Targeted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63072" y="4734892"/>
            <a:ext cx="2433835" cy="468052"/>
            <a:chOff x="5742310" y="1172840"/>
            <a:chExt cx="2433835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8" name="Oval 37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318374" y="1172840"/>
              <a:ext cx="1857771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Unique Features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63072" y="5346960"/>
            <a:ext cx="4666082" cy="468052"/>
            <a:chOff x="5742310" y="1172840"/>
            <a:chExt cx="4666082" cy="4680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742310" y="1206500"/>
              <a:ext cx="360040" cy="3600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18373" y="1172840"/>
              <a:ext cx="4090019" cy="4680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Multi-</a:t>
              </a:r>
              <a:r>
                <a:rPr lang="en-US" b="1" dirty="0" err="1" smtClean="0">
                  <a:solidFill>
                    <a:schemeClr val="bg1">
                      <a:lumMod val="50000"/>
                    </a:schemeClr>
                  </a:solidFill>
                </a:rPr>
                <a:t>fundanebtal</a:t>
              </a:r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 website development</a:t>
              </a:r>
              <a:endParaRPr lang="en-IN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Straight Connector 42"/>
          <p:cNvCxnSpPr>
            <a:stCxn id="32" idx="4"/>
            <a:endCxn id="35" idx="0"/>
          </p:cNvCxnSpPr>
          <p:nvPr/>
        </p:nvCxnSpPr>
        <p:spPr>
          <a:xfrm flipH="1">
            <a:off x="4928654" y="3942804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28654" y="4518868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928655" y="5130960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943092" y="3366764"/>
            <a:ext cx="0" cy="216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241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</dc:creator>
  <cp:lastModifiedBy>Sachin</cp:lastModifiedBy>
  <cp:revision>55</cp:revision>
  <dcterms:created xsi:type="dcterms:W3CDTF">2021-12-30T02:36:02Z</dcterms:created>
  <dcterms:modified xsi:type="dcterms:W3CDTF">2021-12-31T20:47:46Z</dcterms:modified>
</cp:coreProperties>
</file>